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0" r:id="rId4"/>
    <p:sldId id="261" r:id="rId5"/>
    <p:sldId id="265" r:id="rId6"/>
    <p:sldId id="262" r:id="rId7"/>
    <p:sldId id="264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7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9A6B5E6-BC16-4467-B4E5-0F7FDB732EC3}" type="datetimeFigureOut">
              <a:rPr lang="nl-NL" smtClean="0"/>
              <a:t>25-1-2024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F8099B86-15F5-4B1E-9A12-5A954F87246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7275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B5E6-BC16-4467-B4E5-0F7FDB732EC3}" type="datetimeFigureOut">
              <a:rPr lang="nl-NL" smtClean="0"/>
              <a:t>25-1-2024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99B86-15F5-4B1E-9A12-5A954F87246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5635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B5E6-BC16-4467-B4E5-0F7FDB732EC3}" type="datetimeFigureOut">
              <a:rPr lang="nl-NL" smtClean="0"/>
              <a:t>25-1-2024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99B86-15F5-4B1E-9A12-5A954F87246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4643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B5E6-BC16-4467-B4E5-0F7FDB732EC3}" type="datetimeFigureOut">
              <a:rPr lang="nl-NL" smtClean="0"/>
              <a:t>25-1-2024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99B86-15F5-4B1E-9A12-5A954F87246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9145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B5E6-BC16-4467-B4E5-0F7FDB732EC3}" type="datetimeFigureOut">
              <a:rPr lang="nl-NL" smtClean="0"/>
              <a:t>25-1-2024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99B86-15F5-4B1E-9A12-5A954F87246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5041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B5E6-BC16-4467-B4E5-0F7FDB732EC3}" type="datetimeFigureOut">
              <a:rPr lang="nl-NL" smtClean="0"/>
              <a:t>25-1-2024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99B86-15F5-4B1E-9A12-5A954F87246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3308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B5E6-BC16-4467-B4E5-0F7FDB732EC3}" type="datetimeFigureOut">
              <a:rPr lang="nl-NL" smtClean="0"/>
              <a:t>25-1-2024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99B86-15F5-4B1E-9A12-5A954F87246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9457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B5E6-BC16-4467-B4E5-0F7FDB732EC3}" type="datetimeFigureOut">
              <a:rPr lang="nl-NL" smtClean="0"/>
              <a:t>25-1-2024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99B86-15F5-4B1E-9A12-5A954F87246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5839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B5E6-BC16-4467-B4E5-0F7FDB732EC3}" type="datetimeFigureOut">
              <a:rPr lang="nl-NL" smtClean="0"/>
              <a:t>25-1-2024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99B86-15F5-4B1E-9A12-5A954F87246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473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B5E6-BC16-4467-B4E5-0F7FDB732EC3}" type="datetimeFigureOut">
              <a:rPr lang="nl-NL" smtClean="0"/>
              <a:t>25-1-2024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F8099B86-15F5-4B1E-9A12-5A954F87246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191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9A6B5E6-BC16-4467-B4E5-0F7FDB732EC3}" type="datetimeFigureOut">
              <a:rPr lang="nl-NL" smtClean="0"/>
              <a:t>25-1-2024</a:t>
            </a:fld>
            <a:endParaRPr lang="nl-NL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nl-NL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F8099B86-15F5-4B1E-9A12-5A954F87246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4591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C9A6B5E6-BC16-4467-B4E5-0F7FDB732EC3}" type="datetimeFigureOut">
              <a:rPr lang="nl-NL" smtClean="0"/>
              <a:t>25-1-2024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F8099B86-15F5-4B1E-9A12-5A954F87246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4058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8CA51-A03D-B9BD-7927-F405527D3C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Process</a:t>
            </a:r>
            <a:r>
              <a:rPr lang="nl-NL" dirty="0"/>
              <a:t> &amp; Safety</a:t>
            </a:r>
            <a:br>
              <a:rPr lang="nl-NL" dirty="0"/>
            </a:br>
            <a:r>
              <a:rPr lang="nl-NL" dirty="0" err="1"/>
              <a:t>Valve</a:t>
            </a:r>
            <a:r>
              <a:rPr lang="nl-NL" dirty="0"/>
              <a:t> </a:t>
            </a:r>
            <a:r>
              <a:rPr lang="nl-NL" dirty="0" err="1"/>
              <a:t>assembly</a:t>
            </a:r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E2BF0-E43C-D831-21CF-D5E424F234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nl-NL" dirty="0"/>
              <a:t>Mike Kamerman</a:t>
            </a:r>
          </a:p>
          <a:p>
            <a:r>
              <a:rPr lang="nl-NL" dirty="0"/>
              <a:t>Mats Heusinkveld</a:t>
            </a:r>
          </a:p>
          <a:p>
            <a:r>
              <a:rPr lang="nl-NL" dirty="0"/>
              <a:t>Mark Holtjer</a:t>
            </a:r>
          </a:p>
          <a:p>
            <a:r>
              <a:rPr lang="nl-NL" dirty="0"/>
              <a:t>Daan </a:t>
            </a:r>
            <a:r>
              <a:rPr lang="nl-NL" dirty="0" err="1"/>
              <a:t>Homma</a:t>
            </a:r>
            <a:endParaRPr lang="nl-NL" dirty="0"/>
          </a:p>
          <a:p>
            <a:r>
              <a:rPr lang="nl-NL" dirty="0"/>
              <a:t>Daniël Lammers</a:t>
            </a:r>
          </a:p>
        </p:txBody>
      </p:sp>
    </p:spTree>
    <p:extLst>
      <p:ext uri="{BB962C8B-B14F-4D97-AF65-F5344CB8AC3E}">
        <p14:creationId xmlns:p14="http://schemas.microsoft.com/office/powerpoint/2010/main" val="1061261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0AB98-D5F5-F471-DE4D-88DE79449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2566D-19B4-EBE1-E7FF-3BAB04C38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584" y="1865506"/>
            <a:ext cx="6096000" cy="3126987"/>
          </a:xfrm>
        </p:spPr>
        <p:txBody>
          <a:bodyPr>
            <a:normAutofit fontScale="92500"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nl-NL" sz="4000" dirty="0"/>
              <a:t>Goal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sz="4000" dirty="0" err="1"/>
              <a:t>Process</a:t>
            </a:r>
            <a:r>
              <a:rPr lang="nl-NL" sz="4000" dirty="0"/>
              <a:t> 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sz="4000" dirty="0"/>
              <a:t>Setup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sz="4000" dirty="0" err="1"/>
              <a:t>Simulation</a:t>
            </a:r>
            <a:endParaRPr lang="nl-NL" sz="4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sz="4000" dirty="0"/>
              <a:t>Safety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sz="4000" dirty="0" err="1"/>
              <a:t>Conclusion</a:t>
            </a:r>
            <a:endParaRPr lang="nl-NL" sz="4000" dirty="0"/>
          </a:p>
          <a:p>
            <a:endParaRPr lang="nl-NL" sz="4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CB8E3-409B-B1C4-FF16-2C614CA77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8356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CDF76-3B59-6135-3BE0-FF7EFE60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DB1E9-7E0D-8FF5-B57F-5A58550B6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nl-NL" sz="3600" dirty="0" err="1"/>
              <a:t>Valve</a:t>
            </a:r>
            <a:r>
              <a:rPr lang="nl-NL" sz="3600" dirty="0"/>
              <a:t> </a:t>
            </a:r>
            <a:r>
              <a:rPr lang="nl-NL" sz="3600" dirty="0" err="1"/>
              <a:t>assembly</a:t>
            </a:r>
            <a:endParaRPr lang="nl-NL" sz="3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sz="3600" dirty="0" err="1"/>
              <a:t>Process</a:t>
            </a:r>
            <a:r>
              <a:rPr lang="nl-NL" sz="3600" dirty="0"/>
              <a:t> </a:t>
            </a:r>
            <a:r>
              <a:rPr lang="nl-NL" sz="3600" dirty="0" err="1"/>
              <a:t>communication</a:t>
            </a:r>
            <a:endParaRPr lang="nl-NL" sz="3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sz="3600" dirty="0"/>
              <a:t>Safe </a:t>
            </a:r>
            <a:r>
              <a:rPr lang="nl-NL" sz="3600" dirty="0" err="1"/>
              <a:t>operation</a:t>
            </a:r>
            <a:endParaRPr lang="nl-NL" sz="3600" dirty="0"/>
          </a:p>
        </p:txBody>
      </p:sp>
      <p:pic>
        <p:nvPicPr>
          <p:cNvPr id="5" name="Picture 4" descr="A gold colored metal object with nuts&#10;&#10;Description automatically generated with medium confidence">
            <a:extLst>
              <a:ext uri="{FF2B5EF4-FFF2-40B4-BE49-F238E27FC236}">
                <a16:creationId xmlns:a16="http://schemas.microsoft.com/office/drawing/2014/main" id="{301EB708-E038-61EC-D024-D24309D9B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518" y="0"/>
            <a:ext cx="6858000" cy="6858000"/>
          </a:xfrm>
          <a:prstGeom prst="rect">
            <a:avLst/>
          </a:prstGeom>
        </p:spPr>
      </p:pic>
      <p:pic>
        <p:nvPicPr>
          <p:cNvPr id="7" name="Picture 6" descr="A gold valve with a black background&#10;&#10;Description automatically generated">
            <a:extLst>
              <a:ext uri="{FF2B5EF4-FFF2-40B4-BE49-F238E27FC236}">
                <a16:creationId xmlns:a16="http://schemas.microsoft.com/office/drawing/2014/main" id="{6E302786-D1F7-727E-ACEF-A1BBFA743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406" y="1382605"/>
            <a:ext cx="5024334" cy="502433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F6FD39B-45B8-88C4-632D-876D82793920}"/>
              </a:ext>
            </a:extLst>
          </p:cNvPr>
          <p:cNvSpPr/>
          <p:nvPr/>
        </p:nvSpPr>
        <p:spPr>
          <a:xfrm>
            <a:off x="7471871" y="3506550"/>
            <a:ext cx="719091" cy="92249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18416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diagram of a program&#10;&#10;Description automatically generated">
            <a:extLst>
              <a:ext uri="{FF2B5EF4-FFF2-40B4-BE49-F238E27FC236}">
                <a16:creationId xmlns:a16="http://schemas.microsoft.com/office/drawing/2014/main" id="{537EC694-BFA7-DDE8-278F-A621FA82A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47" y="428750"/>
            <a:ext cx="4139064" cy="48530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92BA76-5693-E632-5C0E-C34B402D5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Process</a:t>
            </a:r>
            <a:r>
              <a:rPr lang="nl-NL" dirty="0"/>
              <a:t> flow</a:t>
            </a:r>
          </a:p>
        </p:txBody>
      </p:sp>
      <p:pic>
        <p:nvPicPr>
          <p:cNvPr id="5" name="Content Placeholder 4" descr="A white rectangle with black text&#10;&#10;Description automatically generated">
            <a:extLst>
              <a:ext uri="{FF2B5EF4-FFF2-40B4-BE49-F238E27FC236}">
                <a16:creationId xmlns:a16="http://schemas.microsoft.com/office/drawing/2014/main" id="{CEF352AF-AFAE-9B39-807A-26119B395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315" y="100488"/>
            <a:ext cx="1031368" cy="6657023"/>
          </a:xfrm>
        </p:spPr>
      </p:pic>
      <p:pic>
        <p:nvPicPr>
          <p:cNvPr id="9" name="Picture 8" descr="A screenshot of a diagram&#10;&#10;Description automatically generated">
            <a:extLst>
              <a:ext uri="{FF2B5EF4-FFF2-40B4-BE49-F238E27FC236}">
                <a16:creationId xmlns:a16="http://schemas.microsoft.com/office/drawing/2014/main" id="{D03A7E26-9995-FAB8-7433-EA5B28F4E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4" y="2169187"/>
            <a:ext cx="3911712" cy="4326956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86A8D06-E75D-5193-6984-5E3DE7307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284" y="2884198"/>
            <a:ext cx="3400216" cy="347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71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22AD-E465-B6C8-0982-807212C3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Setup</a:t>
            </a:r>
          </a:p>
        </p:txBody>
      </p:sp>
      <p:pic>
        <p:nvPicPr>
          <p:cNvPr id="15" name="Content Placeholder 14" descr="A white metal object with a nut&#10;&#10;Description automatically generated">
            <a:extLst>
              <a:ext uri="{FF2B5EF4-FFF2-40B4-BE49-F238E27FC236}">
                <a16:creationId xmlns:a16="http://schemas.microsoft.com/office/drawing/2014/main" id="{FA2BE251-9154-E767-55AB-488BFE4C9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919" y="2528256"/>
            <a:ext cx="4251367" cy="4251367"/>
          </a:xfrm>
        </p:spPr>
      </p:pic>
      <p:pic>
        <p:nvPicPr>
          <p:cNvPr id="2050" name="Picture 2" descr="PlantUML Diagram">
            <a:extLst>
              <a:ext uri="{FF2B5EF4-FFF2-40B4-BE49-F238E27FC236}">
                <a16:creationId xmlns:a16="http://schemas.microsoft.com/office/drawing/2014/main" id="{85860F47-1DE2-FB76-3857-BF2F13D5B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743" y="323170"/>
            <a:ext cx="4552087" cy="301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RB 1100 | ABB">
            <a:extLst>
              <a:ext uri="{FF2B5EF4-FFF2-40B4-BE49-F238E27FC236}">
                <a16:creationId xmlns:a16="http://schemas.microsoft.com/office/drawing/2014/main" id="{CE09BD53-43E6-58EE-30EB-2504411455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6" t="14213" r="30525" b="8943"/>
          <a:stretch/>
        </p:blipFill>
        <p:spPr bwMode="auto">
          <a:xfrm>
            <a:off x="5455507" y="2003056"/>
            <a:ext cx="2097936" cy="432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white object with holes&#10;&#10;Description automatically generated">
            <a:extLst>
              <a:ext uri="{FF2B5EF4-FFF2-40B4-BE49-F238E27FC236}">
                <a16:creationId xmlns:a16="http://schemas.microsoft.com/office/drawing/2014/main" id="{85FDB11A-D50A-590C-0746-75182897B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743" y="2891246"/>
            <a:ext cx="3888377" cy="38883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4BFF0B-5766-633E-4C7C-D44F32DBA3F1}"/>
              </a:ext>
            </a:extLst>
          </p:cNvPr>
          <p:cNvSpPr txBox="1"/>
          <p:nvPr/>
        </p:nvSpPr>
        <p:spPr>
          <a:xfrm>
            <a:off x="657224" y="1828800"/>
            <a:ext cx="45176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Part 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Assembly pin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Gripper</a:t>
            </a:r>
            <a:r>
              <a:rPr lang="nl-NL" sz="2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Proximity</a:t>
            </a:r>
            <a:r>
              <a:rPr lang="nl-NL" sz="2800" dirty="0"/>
              <a:t>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</p:txBody>
      </p:sp>
      <p:pic>
        <p:nvPicPr>
          <p:cNvPr id="4" name="Picture 3" descr="A white object with a point&#10;&#10;Description automatically generated">
            <a:extLst>
              <a:ext uri="{FF2B5EF4-FFF2-40B4-BE49-F238E27FC236}">
                <a16:creationId xmlns:a16="http://schemas.microsoft.com/office/drawing/2014/main" id="{62E3B037-5304-66CC-FD51-DEA33B723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9640" y="3336538"/>
            <a:ext cx="4378234" cy="437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55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AC1C-21FA-F05E-D0BF-A50C67433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Simulation</a:t>
            </a:r>
            <a:endParaRPr lang="nl-NL" dirty="0"/>
          </a:p>
        </p:txBody>
      </p:sp>
      <p:pic>
        <p:nvPicPr>
          <p:cNvPr id="4" name="WhatsApp Video 2024-01-25 at 14.18.24_e6f57d06">
            <a:hlinkClick r:id="" action="ppaction://media"/>
            <a:extLst>
              <a:ext uri="{FF2B5EF4-FFF2-40B4-BE49-F238E27FC236}">
                <a16:creationId xmlns:a16="http://schemas.microsoft.com/office/drawing/2014/main" id="{583E68FF-377E-57E2-4374-73380323CA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9388" y="2011363"/>
            <a:ext cx="9207500" cy="3767137"/>
          </a:xfrm>
        </p:spPr>
      </p:pic>
    </p:spTree>
    <p:extLst>
      <p:ext uri="{BB962C8B-B14F-4D97-AF65-F5344CB8AC3E}">
        <p14:creationId xmlns:p14="http://schemas.microsoft.com/office/powerpoint/2010/main" val="58560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1CA4E-E33A-5B1E-321A-82CB14A3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5400" dirty="0"/>
              <a:t>Safety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C59C9-95CF-A408-5903-16CA60532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3632441"/>
            <a:ext cx="6185698" cy="2145424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nl-NL" sz="2800" dirty="0" err="1"/>
              <a:t>Risks</a:t>
            </a:r>
            <a:endParaRPr lang="nl-NL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sz="2800" dirty="0"/>
              <a:t>Prevention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NL" sz="2400" dirty="0"/>
              <a:t>Light </a:t>
            </a:r>
            <a:r>
              <a:rPr lang="nl-NL" sz="2400" dirty="0" err="1"/>
              <a:t>curtains</a:t>
            </a:r>
            <a:endParaRPr lang="nl-NL" sz="2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nl-NL" sz="2400" dirty="0"/>
              <a:t>Operator </a:t>
            </a:r>
            <a:r>
              <a:rPr lang="nl-NL" sz="2400" dirty="0" err="1"/>
              <a:t>education</a:t>
            </a:r>
            <a:endParaRPr lang="nl-NL" sz="2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nl-NL" sz="2400" dirty="0"/>
              <a:t>Maintenance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NL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A0D242-3D74-A685-8AB3-28E5BFA68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56" y="2157731"/>
            <a:ext cx="10633166" cy="1067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E3DD41-06CA-A865-A307-5B967D2F2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701" y="146719"/>
            <a:ext cx="4283121" cy="186683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14874DA-BAB1-F158-108E-3900D78F9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355" y="4259770"/>
            <a:ext cx="4447467" cy="18275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CDA - Plug-in safety light curtains">
            <a:extLst>
              <a:ext uri="{FF2B5EF4-FFF2-40B4-BE49-F238E27FC236}">
                <a16:creationId xmlns:a16="http://schemas.microsoft.com/office/drawing/2014/main" id="{D9E6AEBD-A6A9-A383-1474-AC10B69F3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866" y="3511791"/>
            <a:ext cx="2575560" cy="25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734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6BBC8-67A1-8AA4-6B84-521BF7871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F9979-2C91-8227-08DB-C880F6077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0471999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214</TotalTime>
  <Words>52</Words>
  <Application>Microsoft Office PowerPoint</Application>
  <PresentationFormat>Widescreen</PresentationFormat>
  <Paragraphs>32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 Light</vt:lpstr>
      <vt:lpstr>Metropolitan</vt:lpstr>
      <vt:lpstr>Process &amp; Safety Valve assembly</vt:lpstr>
      <vt:lpstr>Contents</vt:lpstr>
      <vt:lpstr>Goal</vt:lpstr>
      <vt:lpstr>Process flow</vt:lpstr>
      <vt:lpstr>Setup</vt:lpstr>
      <vt:lpstr>Simulation</vt:lpstr>
      <vt:lpstr>Safety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Holtjer</dc:creator>
  <cp:lastModifiedBy>Mark Holtjer</cp:lastModifiedBy>
  <cp:revision>3</cp:revision>
  <dcterms:created xsi:type="dcterms:W3CDTF">2024-01-25T10:06:56Z</dcterms:created>
  <dcterms:modified xsi:type="dcterms:W3CDTF">2024-01-25T15:53:51Z</dcterms:modified>
</cp:coreProperties>
</file>